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348" r:id="rId6"/>
    <p:sldId id="261" r:id="rId7"/>
    <p:sldId id="262" r:id="rId8"/>
    <p:sldId id="35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49" r:id="rId21"/>
    <p:sldId id="274" r:id="rId22"/>
    <p:sldId id="275" r:id="rId23"/>
    <p:sldId id="276" r:id="rId24"/>
    <p:sldId id="277" r:id="rId25"/>
    <p:sldId id="278" r:id="rId26"/>
    <p:sldId id="351" r:id="rId27"/>
    <p:sldId id="350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352" r:id="rId36"/>
    <p:sldId id="286" r:id="rId37"/>
    <p:sldId id="353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54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55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56" r:id="rId101"/>
    <p:sldId id="347" r:id="rId10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157" y="-4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0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8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5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6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8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4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2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2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1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t="-3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B334-FE19-4457-BB50-AF2606E257C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8644-6B24-42F0-A9B6-9043D6E3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3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143632" y="3147814"/>
            <a:ext cx="2952328" cy="720080"/>
          </a:xfrm>
          <a:prstGeom prst="roundRect">
            <a:avLst/>
          </a:prstGeom>
          <a:solidFill>
            <a:srgbClr val="7030A0"/>
          </a:solidFill>
          <a:scene3d>
            <a:camera prst="perspectiveBelow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иллион кімге бұйырад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3843" y="-4614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212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k-KZ" sz="2800" b="1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</a:t>
            </a:r>
            <a:r>
              <a:rPr lang="kk-KZ" sz="2800" b="1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</a:t>
            </a:r>
            <a:r>
              <a:rPr lang="kk-KZ" sz="2800" b="1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371860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endParaRPr lang="vi-VN" sz="3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340728" y="3137079"/>
            <a:ext cx="2736304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752608" y="3149573"/>
            <a:ext cx="2592288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2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6"/>
          <p:cNvSpPr/>
          <p:nvPr/>
        </p:nvSpPr>
        <p:spPr>
          <a:xfrm>
            <a:off x="3419872" y="2843376"/>
            <a:ext cx="2160000" cy="2160000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5796136" y="3091834"/>
            <a:ext cx="2808312" cy="1663084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kern="0" dirty="0" err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395536" y="3091834"/>
            <a:ext cx="2764512" cy="165243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Дұрыс  </a:t>
            </a:r>
            <a:endParaRPr lang="en-US" sz="28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6-yes-2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03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sm_q6-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301</Words>
  <Application>Microsoft Office PowerPoint</Application>
  <PresentationFormat>Экран (16:9)</PresentationFormat>
  <Paragraphs>301</Paragraphs>
  <Slides>101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2024-04-07T16:31:47Z</dcterms:created>
  <dcterms:modified xsi:type="dcterms:W3CDTF">2024-04-08T07:42:02Z</dcterms:modified>
</cp:coreProperties>
</file>